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2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2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6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0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24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02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5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7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3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5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51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7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1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1109-C9BE-4066-9B95-AB0ACEC1CA5A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222D50-EE37-4DB6-AE24-C18830A6E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8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Услуги по управлению МКД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ООО УК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ЭкОйл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-Сервис»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9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Управляющая компания оказывает следующие услуги по </a:t>
            </a:r>
            <a:r>
              <a:rPr lang="ru-RU" sz="1800" dirty="0" smtClean="0"/>
              <a:t>управлению </a:t>
            </a:r>
            <a:r>
              <a:rPr lang="ru-RU" sz="1800" dirty="0"/>
              <a:t>многоквартирным домом: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участие в приемке инженерных систем;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приемка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и проверка исполнительной документации;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контроль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проведения пуско-наладочных работ и испытаний оборудования;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участие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процедуре ввода в эксплуатацию;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разработка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правил пользования общедомовым имуществом;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разработка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правил пользования детскими и спортивными площадками;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услуги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по содержанию домов, инженерного оборудования, придомовой территории и благоустройства в соответствии с требованиями норм и правил;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круглосуточное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реагирование на внештатные ситуации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организация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диспетчерской службы;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плановый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надзор за техническим состоянием домов и инженерных систем;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обеспечение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дома необходимым жилищными услугами и коммунальными ресурсами;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подготовка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дома к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сезонной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эксплуатации;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28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90C226"/>
                </a:solidFill>
              </a:rPr>
              <a:t>Управляющая компания оказывает следующие услуги по управлению многоквартирным домом: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уборка мест общего пользования, входных групп, паркинга, придомовой территории;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благоустройство внутренних дворов и прилегающей территории;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организация работ по капитальному ремонту домов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ведение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лицевых счетов квартир;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подготовка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 передача информации в Расчетный центр;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осуществление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начислений, расчет и учет платежей за квартиры, коммунальные услуги;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формирование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квитанций;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контроль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 расходованием ресурсов;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заключение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договоров с подрядными организациями, распределение жилищно-коммунальных платежей;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подготовка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необходимых документов из паспортного стола по запросу со стороны жильцов;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подготовка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необходимых документов для регистрации по месту жительства и месту регистрации;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выдача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выписок из домовых книг, необходимых справок по запросу;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9131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231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Услуги по управлению МКД</vt:lpstr>
      <vt:lpstr>Управляющая компания оказывает следующие услуги по управлению многоквартирным домом:</vt:lpstr>
      <vt:lpstr>Управляющая компания оказывает следующие услуги по управлению многоквартирным домом: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Услуги по управлению МКД</dc:title>
  <dc:creator>user</dc:creator>
  <cp:lastModifiedBy>user</cp:lastModifiedBy>
  <cp:revision>3</cp:revision>
  <dcterms:created xsi:type="dcterms:W3CDTF">2016-08-11T12:45:04Z</dcterms:created>
  <dcterms:modified xsi:type="dcterms:W3CDTF">2016-08-11T13:02:11Z</dcterms:modified>
</cp:coreProperties>
</file>